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9"/>
  </p:notesMasterIdLst>
  <p:handoutMasterIdLst>
    <p:handoutMasterId r:id="rId10"/>
  </p:handoutMasterIdLst>
  <p:sldIdLst>
    <p:sldId id="261" r:id="rId6"/>
    <p:sldId id="262" r:id="rId7"/>
    <p:sldId id="263" r:id="rId8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52" autoAdjust="0"/>
  </p:normalViewPr>
  <p:slideViewPr>
    <p:cSldViewPr>
      <p:cViewPr varScale="1">
        <p:scale>
          <a:sx n="63" d="100"/>
          <a:sy n="63" d="100"/>
        </p:scale>
        <p:origin x="3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24.02.2020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24.02.2020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SCADA</a:t>
            </a:r>
          </a:p>
          <a:p>
            <a:r>
              <a:rPr lang="en-US" dirty="0"/>
              <a:t>(Client-server*)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FCFDE-AB62-4249-A42C-B720B469B0B9}"/>
              </a:ext>
            </a:extLst>
          </p:cNvPr>
          <p:cNvSpPr txBox="1"/>
          <p:nvPr/>
        </p:nvSpPr>
        <p:spPr>
          <a:xfrm>
            <a:off x="18364994" y="12268994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*Historically Master-Slave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Peer-to-peer</a:t>
            </a:r>
          </a:p>
        </p:txBody>
      </p:sp>
    </p:spTree>
    <p:extLst>
      <p:ext uri="{BB962C8B-B14F-4D97-AF65-F5344CB8AC3E}">
        <p14:creationId xmlns:p14="http://schemas.microsoft.com/office/powerpoint/2010/main" val="298946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User-interfaced</a:t>
            </a:r>
          </a:p>
          <a:p>
            <a:r>
              <a:rPr lang="en-US" dirty="0"/>
              <a:t>(client-server, used for “Engineering Access”)</a:t>
            </a:r>
          </a:p>
        </p:txBody>
      </p:sp>
    </p:spTree>
    <p:extLst>
      <p:ext uri="{BB962C8B-B14F-4D97-AF65-F5344CB8AC3E}">
        <p14:creationId xmlns:p14="http://schemas.microsoft.com/office/powerpoint/2010/main" val="14928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223</TotalTime>
  <Words>28</Words>
  <Application>Microsoft Office PowerPoint</Application>
  <PresentationFormat>Custom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</vt:i4>
      </vt:variant>
    </vt:vector>
  </HeadingPairs>
  <TitlesOfParts>
    <vt:vector size="18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protocols</vt:lpstr>
      <vt:lpstr>Industrial Controls protocols</vt:lpstr>
      <vt:lpstr>Industrial Controls protocols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23</cp:revision>
  <dcterms:created xsi:type="dcterms:W3CDTF">2019-09-25T18:28:14Z</dcterms:created>
  <dcterms:modified xsi:type="dcterms:W3CDTF">2020-02-24T21:46:22Z</dcterms:modified>
</cp:coreProperties>
</file>